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5"/>
  </p:notesMasterIdLst>
  <p:handoutMasterIdLst>
    <p:handoutMasterId r:id="rId16"/>
  </p:handout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5" autoAdjust="0"/>
    <p:restoredTop sz="75092" autoAdjust="0"/>
  </p:normalViewPr>
  <p:slideViewPr>
    <p:cSldViewPr>
      <p:cViewPr varScale="1">
        <p:scale>
          <a:sx n="81" d="100"/>
          <a:sy n="81" d="100"/>
        </p:scale>
        <p:origin x="-21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17/08/2011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17/08/2011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notamment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Lancement du site le 12 août avec 3 semaines d’avances.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[VIDEO]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suffisant, un outils de communication à la hauteur de leurs besoins.</a:t>
            </a:r>
          </a:p>
          <a:p>
            <a:r>
              <a:rPr lang="fr-FR" baseline="0" dirty="0" smtClean="0"/>
              <a:t>Reprise d’un projet caritatif financé par ventes-privee.com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vanhorde\Bureau\memoire\res\capturefox4.avi" TargetMode="External"/><Relationship Id="rId6" Type="http://schemas.openxmlformats.org/officeDocument/2006/relationships/hyperlink" Target="http://www.josephinebeaute.fr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réseaux sociaux 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Lancement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 descr="Fullsix Mail - [Equipe Groupe] Le site Joséphine Beauté est en ligne ! - Mozilla Firef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2290"/>
            <a:ext cx="8388424" cy="3860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556792"/>
            <a:ext cx="2593096" cy="339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apturefox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91880" y="2204864"/>
            <a:ext cx="5360374" cy="3169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763688" y="5661248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hlinkClick r:id="rId6"/>
              </a:rPr>
              <a:t>www.josephinebeaute.fr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8" name="Image 7" descr="grea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28" y="4033614"/>
            <a:ext cx="3035720" cy="141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like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412776"/>
            <a:ext cx="3590925" cy="4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620688"/>
            <a:ext cx="4393814" cy="1495409"/>
          </a:xfrm>
          <a:prstGeom prst="rect">
            <a:avLst/>
          </a:prstGeom>
        </p:spPr>
      </p:pic>
      <p:pic>
        <p:nvPicPr>
          <p:cNvPr id="5" name="Image 4" descr="168750_1742696880879_1042419923_31962006_417355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80928"/>
            <a:ext cx="4355976" cy="3266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 6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0888"/>
            <a:ext cx="4094915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Site actuel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Pages>0</Pages>
  <Words>496</Words>
  <Characters>0</Characters>
  <Application>Microsoft Office PowerPoint</Application>
  <PresentationFormat>Affichage à l'écran (4:3)</PresentationFormat>
  <Lines>0</Lines>
  <Paragraphs>82</Paragraphs>
  <Slides>13</Slides>
  <Notes>12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Default - 1_Diapositive de titre</vt:lpstr>
      <vt:lpstr>Mémoire d’entreprise</vt:lpstr>
      <vt:lpstr>Remerciements</vt:lpstr>
      <vt:lpstr>Diapositive 3</vt:lpstr>
      <vt:lpstr>Contexte et objectifs</vt:lpstr>
      <vt:lpstr>Site actuel</vt:lpstr>
      <vt:lpstr>Une solution ?</vt:lpstr>
      <vt:lpstr>Une cible bien précise</vt:lpstr>
      <vt:lpstr>Facebook, l’outil idéal</vt:lpstr>
      <vt:lpstr>Un nouveau design</vt:lpstr>
      <vt:lpstr>Les réseaux sociaux au cœur du site</vt:lpstr>
      <vt:lpstr>Le dossier de presse</vt:lpstr>
      <vt:lpstr>Lancement du site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Fullsix</cp:lastModifiedBy>
  <cp:revision>175</cp:revision>
  <dcterms:created xsi:type="dcterms:W3CDTF">2011-06-16T15:40:07Z</dcterms:created>
  <dcterms:modified xsi:type="dcterms:W3CDTF">2011-08-17T13:51:04Z</dcterms:modified>
</cp:coreProperties>
</file>